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29"/>
    <p:restoredTop sz="96327"/>
  </p:normalViewPr>
  <p:slideViewPr>
    <p:cSldViewPr snapToGrid="0">
      <p:cViewPr varScale="1">
        <p:scale>
          <a:sx n="102" d="100"/>
          <a:sy n="102" d="100"/>
        </p:scale>
        <p:origin x="149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4E1F40-E8C6-0440-A1A4-28273BB47B9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F032DD-2810-8749-AA5B-918FDB3E3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23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DB26D-A8D4-A37E-6118-EBDA5B6C7D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2CD1A6-628C-FF3A-984A-3322A67ECA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EEDF6-EBCE-BD7B-9A34-54225C67C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B4968-B986-BCD3-BD9D-4CB473324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64ADD-9714-AA53-0D0A-052C26EDD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8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6CAC2-1C61-D56E-F40F-AEE481102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CC89E-5632-7822-9C56-F83C4095C1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A8237-8FE3-9297-3CBF-26EF127A9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E1801-FF1A-7318-39F2-FDDC99C6F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1E7EE-5BAC-84D6-0AB0-B1A3ADBAD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71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3731AC-12AD-C4E3-F83F-B846E02927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40ADA2-08AF-7BC6-04D7-C3C888EA4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3011E-FFBA-287E-8402-B9505317C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FEBA7-2FA2-B9ED-5067-ACB9F979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8A302-AB8C-C363-5232-C3240ED52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225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32DAE-0FD0-4FAF-8DDB-A60249404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AD1B0-C24F-CE57-8DA3-236637455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3697A-1C27-7D87-C5C9-F284B6C45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C8F7-6D52-821E-7C8B-DFB61047C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DAA4B3-C335-6836-AB12-75F8FA152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422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6D1E1-58D0-40F0-3DD3-65243E092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33D2C-B6B3-B082-5695-3C72C8845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69074-B27B-1026-0898-5BF5A6D9A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92E37-3D0E-331D-31F9-868AE7378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059D4-1851-6C76-8ED4-85EFCDA00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39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C3335-05F9-B1D0-9907-73D8C86EE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E1457-AD33-9E03-F6CD-87C29F06FB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D7AA8F-4838-07F2-0571-65822B238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CBE1F-82D3-E79E-EE5D-4C8FC55C5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BDB6CD-143A-E820-0FD2-EBEED6484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881C0-69DE-3CC9-744C-02EED5163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17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8A1F8-1D27-7547-67CB-4A67A1509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5F416-A1EF-8833-61CC-7FE2AD3E35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66621D-0D92-AAE2-8B4B-9410EFB20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69C105-B85F-B609-D764-EE452D10C5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D9492-7A6E-A69E-D574-0094721B10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158290-FFA1-2EBA-CCA1-9741763B2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5B9ADB-5E18-344C-7392-D443D241E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66F26B-1726-4C18-3F29-DAF9D9CB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04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2C09-6AF9-4C99-3AB1-D263D00A3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811F01-94A8-BC41-6EE3-B9FD5190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2996EF-2EAE-509A-70CC-E2821A95C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A3262C-56E8-293A-2D80-84CC4F5D8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63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6E34EF-E0E8-B5CD-3029-B56CE3D48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CB85D-54FA-3C60-BB2F-D60EFC3E6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74BB9-863D-9119-9A14-711064056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139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23078-FDD3-D226-4D6F-A0812D0BB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65FEA-BB65-AF1E-9D55-D5BD35C24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A6A7BA-1478-A97F-EBF0-86E6FB0256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FF61D-07F6-FED0-0514-87F3498FE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12A3CD-ABB8-30E3-D4A3-CB1A74FF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3F2D1-990E-4C46-3A80-94006D947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788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61D25-0FED-D839-E761-9CFAAA795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812D77-7C64-4085-D4F3-3F7A8D8D80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D06375-7057-0410-FB9A-FFC8429CC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60801-558E-AD00-4BEE-50720F648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162E67-1CF5-7D2D-EF34-F1B4A841A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B01F8-FEF7-73E6-9056-498B6485E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1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70FC9B-48B6-5DFF-D87A-3B0D4C7B3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2ED357-1FC0-F704-10BA-155920B16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A3B0C-8E00-B20B-6745-A4F369A0B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24EB9D-197A-1E4E-BCEE-983715BA4C59}" type="datetimeFigureOut">
              <a:rPr lang="en-US" smtClean="0"/>
              <a:t>1/31/23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FF611-50E3-E4B1-E2C6-4316FF5FDB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00051A-8662-5C8E-5063-2F258BDA6E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710BA-065D-994A-B52E-1BCD1DC374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158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Welcome !!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028548-366B-3F75-665C-F0A8FFE5B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9158" y="1690688"/>
            <a:ext cx="5113683" cy="45049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NLP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- 08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NLP- Data Preprocessing (</a:t>
            </a:r>
            <a:r>
              <a:rPr lang="en-US" sz="2000" dirty="0"/>
              <a:t>Tokenization, </a:t>
            </a:r>
            <a:r>
              <a:rPr lang="en-US" sz="2000" dirty="0" err="1"/>
              <a:t>Stopwords</a:t>
            </a:r>
            <a:r>
              <a:rPr lang="en-US" sz="2000" dirty="0"/>
              <a:t> lemmatization/ Stemming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saw Vectorizing (</a:t>
            </a:r>
            <a:r>
              <a:rPr lang="en-US" sz="2000" dirty="0"/>
              <a:t>Count-Vectorizer, </a:t>
            </a:r>
            <a:r>
              <a:rPr lang="en-US" sz="2000" dirty="0" err="1"/>
              <a:t>Tf-Idf</a:t>
            </a:r>
            <a:r>
              <a:rPr lang="en-US" sz="2000" dirty="0"/>
              <a:t> Vectorizer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covered pandas (</a:t>
            </a:r>
            <a:r>
              <a:rPr lang="en-US" sz="1800" dirty="0"/>
              <a:t>Reading data, Text columns</a:t>
            </a:r>
            <a:r>
              <a:rPr lang="en-US" dirty="0"/>
              <a:t>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How to do data cleaning with columns 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How to covert text columns into vectors 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Practice, lots of it. 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While I watch you struggle (</a:t>
            </a:r>
            <a:r>
              <a:rPr lang="en-US" sz="2000" dirty="0"/>
              <a:t>insert evil laugh….. kidding….. or am </a:t>
            </a:r>
            <a:r>
              <a:rPr lang="en-US" sz="2000" dirty="0" err="1"/>
              <a:t>i</a:t>
            </a:r>
            <a:r>
              <a:rPr lang="en-US" sz="2000" dirty="0"/>
              <a:t>….. </a:t>
            </a:r>
            <a:r>
              <a:rPr lang="en-US" dirty="0"/>
              <a:t>)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That’s it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66E41F-39A4-DBF1-8AC2-C67AAC109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7646" y="1690688"/>
            <a:ext cx="6116707" cy="40286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Let’s go !!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7E3831-7F35-F83E-6BAF-BA62CB95F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3020" y="1690688"/>
            <a:ext cx="4605959" cy="44579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811</TotalTime>
  <Words>93</Words>
  <Application>Microsoft Macintosh PowerPoint</Application>
  <PresentationFormat>Widescreen</PresentationFormat>
  <Paragraphs>15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Welcome !!</vt:lpstr>
      <vt:lpstr>NLP</vt:lpstr>
      <vt:lpstr>Quick Recap</vt:lpstr>
      <vt:lpstr>What we will do today</vt:lpstr>
      <vt:lpstr>That’s it</vt:lpstr>
      <vt:lpstr>Let’s go 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Microsoft Office User</dc:creator>
  <cp:lastModifiedBy>Microsoft Office User</cp:lastModifiedBy>
  <cp:revision>4</cp:revision>
  <dcterms:created xsi:type="dcterms:W3CDTF">2023-01-31T12:00:05Z</dcterms:created>
  <dcterms:modified xsi:type="dcterms:W3CDTF">2023-02-01T05:47:29Z</dcterms:modified>
</cp:coreProperties>
</file>

<file path=docProps/thumbnail.jpeg>
</file>